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WINDOWS </a:t>
            </a:r>
            <a:r>
              <a:rPr lang="es-PE" dirty="0" smtClean="0"/>
              <a:t>XP</a:t>
            </a:r>
            <a:br>
              <a:rPr lang="es-PE" dirty="0" smtClean="0"/>
            </a:br>
            <a:r>
              <a:rPr lang="es-PE" sz="3200" dirty="0" smtClean="0"/>
              <a:t>Recorrido </a:t>
            </a:r>
            <a:r>
              <a:rPr lang="es-PE" sz="3200" dirty="0"/>
              <a:t>Básico 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2423120"/>
          </a:xfrm>
        </p:spPr>
        <p:txBody>
          <a:bodyPr/>
          <a:lstStyle/>
          <a:p>
            <a:pPr algn="l"/>
            <a:endParaRPr lang="es-PE" dirty="0" smtClean="0"/>
          </a:p>
          <a:p>
            <a:pPr algn="l"/>
            <a:endParaRPr lang="es-PE" dirty="0"/>
          </a:p>
          <a:p>
            <a:pPr algn="l"/>
            <a:r>
              <a:rPr lang="es-PE" dirty="0" smtClean="0"/>
              <a:t>Jairo Cáceres Hernández</a:t>
            </a:r>
          </a:p>
          <a:p>
            <a:pPr algn="l"/>
            <a:r>
              <a:rPr lang="es-PE" dirty="0" smtClean="0"/>
              <a:t>Capricornio_jc_14@hotmail.com	</a:t>
            </a:r>
            <a:endParaRPr lang="es-PE" dirty="0"/>
          </a:p>
        </p:txBody>
      </p:sp>
      <p:sp>
        <p:nvSpPr>
          <p:cNvPr id="4" name="3 Botón de acción: Final">
            <a:hlinkClick r:id="" action="ppaction://hlinkshowjump?jump=lastslide" highlightClick="1"/>
          </p:cNvPr>
          <p:cNvSpPr/>
          <p:nvPr/>
        </p:nvSpPr>
        <p:spPr>
          <a:xfrm>
            <a:off x="8100392" y="6453336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36296" y="6453336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Outlook (correo electrónico)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92514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Se puede acceder a él desde: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escritorio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botón de inicio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Inicio&gt; todos los programas&gt; Outlook express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Barra de inicio rápido</a:t>
            </a:r>
          </a:p>
          <a:p>
            <a:pPr marL="57150" indent="0">
              <a:buClr>
                <a:srgbClr val="FFFF00"/>
              </a:buClr>
              <a:buNone/>
            </a:pPr>
            <a:r>
              <a:rPr lang="es-PE" dirty="0" smtClean="0"/>
              <a:t>Se utiliza para mandar y recibir correo por internet.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Se debe configurar la cuenta del correo.</a:t>
            </a:r>
          </a:p>
          <a:p>
            <a:pPr marL="457200" lvl="1" indent="0">
              <a:buClr>
                <a:srgbClr val="FFFF00"/>
              </a:buClr>
              <a:buNone/>
            </a:pPr>
            <a:r>
              <a:rPr lang="es-PE" dirty="0" smtClean="0"/>
              <a:t>    (Herramienta &gt;cuenta&gt;correo)	</a:t>
            </a:r>
          </a:p>
          <a:p>
            <a:pPr marL="57150" indent="0">
              <a:buClr>
                <a:srgbClr val="FFFF00"/>
              </a:buClr>
              <a:buNone/>
            </a:pPr>
            <a:endParaRPr lang="es-PE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P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1764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varios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 smtClean="0"/>
              <a:t>Inicio&gt; todos los programas&gt;accesorios</a:t>
            </a:r>
          </a:p>
          <a:p>
            <a:pPr marL="0" indent="0">
              <a:buNone/>
            </a:pPr>
            <a:endParaRPr lang="es-PE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Grabadora de sonido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Calculadora (estándar y científica)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Bloc de notas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Libreta de direcciones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Reproductor multimedia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Otros…..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95624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66110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15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PE" dirty="0" smtClean="0"/>
              <a:t>Acciones comunes</a:t>
            </a:r>
            <a:endParaRPr lang="es-PE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1369169"/>
              </p:ext>
            </p:extLst>
          </p:nvPr>
        </p:nvGraphicFramePr>
        <p:xfrm>
          <a:off x="395536" y="1196752"/>
          <a:ext cx="8229600" cy="485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5122912"/>
              </a:tblGrid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/>
                        <a:t>Acción</a:t>
                      </a:r>
                      <a:endParaRPr lang="es-PE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/>
                        <a:t>Descripción</a:t>
                      </a:r>
                      <a:endParaRPr lang="es-PE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Cortar  Ctrl+X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Quita o resta el documento la zona seleccionada</a:t>
                      </a:r>
                      <a:r>
                        <a:rPr lang="es-PE" sz="1800" baseline="0" dirty="0" smtClean="0"/>
                        <a:t> llevándola al portapapeles </a:t>
                      </a:r>
                      <a:endParaRPr lang="es-PE" sz="18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Copiar Ctrl+C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Duplica la zona seleccionada del documento</a:t>
                      </a:r>
                      <a:r>
                        <a:rPr lang="es-PE" sz="1800" baseline="0" dirty="0" smtClean="0"/>
                        <a:t> en el portapapeles</a:t>
                      </a:r>
                      <a:endParaRPr lang="es-PE" sz="18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Pegar Ctrl+V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Coloca en</a:t>
                      </a:r>
                      <a:r>
                        <a:rPr lang="es-PE" sz="1800" baseline="0" dirty="0" smtClean="0"/>
                        <a:t> el documento el contenido del portapapeles</a:t>
                      </a:r>
                      <a:endParaRPr lang="es-PE" sz="18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Nuevo Ctrl+U</a:t>
                      </a:r>
                    </a:p>
                    <a:p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Crea un nuevo documento en la</a:t>
                      </a:r>
                      <a:r>
                        <a:rPr lang="es-PE" sz="1800" baseline="0" dirty="0" smtClean="0"/>
                        <a:t> ampliación activa. En blanco o con formato (asistente).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Abrir Ctrl+A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Abre una</a:t>
                      </a:r>
                      <a:r>
                        <a:rPr lang="es-PE" sz="1800" baseline="0" dirty="0" smtClean="0"/>
                        <a:t> nueva ventana en la ampliación activa, con un documento seleccionado por el usuario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Guardar Ctrl+G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Almacena, en el lugar elegido por el usuario, un documento de la ampliación activa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Botón de acción: Comienzo">
            <a:hlinkClick r:id="" action="ppaction://hlinkshowjump?jump=firstslide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06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Escritorio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Iconos: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Mi PC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Accesos directos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Papelera de reciclaje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Botón Inicio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Barras: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Inicio rápido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Tareas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Del sistema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s-E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3 Botón de acción: Hacia atrás o Anterior">
            <a:hlinkClick r:id="" action="ppaction://hlinkshowjump?jump=previousslide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6286500" y="6215063"/>
            <a:ext cx="714375" cy="428625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6215063"/>
            <a:ext cx="714375" cy="428625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Final">
            <a:hlinkClick r:id="" action="ppaction://hlinkshowjump?jump=lastslide" highlightClick="1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>
            <a:off x="8143875" y="6215063"/>
            <a:ext cx="857250" cy="428625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s-ES" dirty="0" smtClean="0"/>
              <a:t>Escritorio II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4038600" cy="4525963"/>
          </a:xfrm>
        </p:spPr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El menú contextual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Clic en el derecho del ratón</a:t>
            </a:r>
          </a:p>
          <a:p>
            <a:pPr>
              <a:buClr>
                <a:srgbClr val="FFFF00"/>
              </a:buClr>
              <a:buNone/>
            </a:pPr>
            <a:endParaRPr lang="es-E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Menú Inicio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Botón apagar  y otros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Todos los programas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Configuración y ayuda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286148" cy="247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3657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3 Botón de acción: Comienzo">
            <a:hlinkClick r:id="" action="ppaction://hlinkshowjump?jump=firstslide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15008" y="3501008"/>
            <a:ext cx="8928992" cy="2736304"/>
          </a:xfrm>
        </p:spPr>
        <p:txBody>
          <a:bodyPr>
            <a:normAutofit fontScale="90000"/>
          </a:bodyPr>
          <a:lstStyle/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es-ES" sz="2800" dirty="0" err="1" smtClean="0"/>
              <a:t>boton</a:t>
            </a:r>
            <a:r>
              <a:rPr lang="es-ES" sz="2800" dirty="0" smtClean="0"/>
              <a:t> izquierdo</a:t>
            </a:r>
            <a:br>
              <a:rPr lang="es-ES" sz="2800" dirty="0" smtClean="0"/>
            </a:br>
            <a:r>
              <a:rPr lang="es-ES" sz="2800" dirty="0" smtClean="0"/>
              <a:t>para seleccionar un icono o ventana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para desplazar un icono o ventana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 y arrastrar</a:t>
            </a:r>
            <a:b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800" dirty="0" smtClean="0"/>
              <a:t>para abrir programas doble clic </a:t>
            </a:r>
            <a:br>
              <a:rPr lang="es-ES" sz="2800" dirty="0" smtClean="0"/>
            </a:br>
            <a:r>
              <a:rPr lang="es-ES" sz="2800" dirty="0" err="1" smtClean="0"/>
              <a:t>boton</a:t>
            </a:r>
            <a:r>
              <a:rPr lang="es-ES" sz="2800" dirty="0" smtClean="0"/>
              <a:t> derecho</a:t>
            </a:r>
            <a:br>
              <a:rPr lang="es-ES" sz="2800" dirty="0" smtClean="0"/>
            </a:br>
            <a:r>
              <a:rPr lang="es-ES" sz="2800" dirty="0" smtClean="0"/>
              <a:t>para  abrir el menú contextual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</a:t>
            </a:r>
            <a:b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800" dirty="0" smtClean="0"/>
              <a:t>rueda del botón central.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Rodar o clic y arrastrar 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568952" cy="208823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28662" y="27563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El  manejo del ratón</a:t>
            </a:r>
            <a:endParaRPr lang="es-E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8271"/>
            <a:ext cx="288032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20" y="1354929"/>
            <a:ext cx="2808312" cy="201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95" y="1380768"/>
            <a:ext cx="2712168" cy="196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Botón de acción: Comienzo">
            <a:hlinkClick r:id="" action="ppaction://hlinkshowjump?jump=firstslide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Las ventanas</a:t>
            </a:r>
            <a:endParaRPr lang="es-PE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 de título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Botones cerrar, minimizar y maximizar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Barras de menú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Barras de herramientas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Barras de desplazamiento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Cuerpo del documento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 de estado</a:t>
            </a:r>
            <a:endParaRPr lang="es-PE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700808"/>
            <a:ext cx="405539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Mi PC 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320480" cy="5112568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Representa el equipo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Desde aquí podemos: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Acceder a los contenidos de CD, disquetes,…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Acceder a mis documentos y a los compartidos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Acceder al panel de control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Cortar, copiar mover, y pegar .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Renombrar carpetas y ficheros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otros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4525963"/>
          </a:xfrm>
        </p:spPr>
        <p:txBody>
          <a:bodyPr>
            <a:normAutofit lnSpcReduction="10000"/>
          </a:bodyPr>
          <a:lstStyle/>
          <a:p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484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Wordpad (tratamiento de texto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254624" cy="4968552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Inicio&gt; Todos los programas&gt; accesorios&gt; </a:t>
            </a:r>
            <a:r>
              <a:rPr lang="es-PE" dirty="0" err="1" smtClean="0"/>
              <a:t>wordpad</a:t>
            </a:r>
            <a:r>
              <a:rPr lang="es-PE" dirty="0" smtClean="0"/>
              <a:t> 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smtClean="0"/>
              <a:t>Se utiliza para crear textos con: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Distintos tipos de letra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Imágenes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Elementos multimedia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Hojas de cálculo 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5112568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4321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Paint (programa de dibujo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 smtClean="0"/>
              <a:t>Inicio &gt; todos los programas &gt;accesorios &gt;paint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smtClean="0"/>
              <a:t>Se utiliza para crear imágenes pixeladas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Es bastante intuitivo. Lo pueden utilizar l@s alumn@s de primaria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244280" cy="5040560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3925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4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Internet explore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5472608"/>
          </a:xfrm>
        </p:spPr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Se puede acceder a él desde: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escritorio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botón de inicio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Inicio&gt;Todos los programas&gt;internet explore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Barra de inicio rápido</a:t>
            </a:r>
          </a:p>
          <a:p>
            <a:pPr marL="57150" indent="0">
              <a:buClr>
                <a:srgbClr val="FFFF00"/>
              </a:buClr>
              <a:buNone/>
            </a:pPr>
            <a:r>
              <a:rPr lang="es-PE" dirty="0" smtClean="0"/>
              <a:t>Se utiliza para navegar por internet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En dirección se coloca la URL de la página a visitar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244280" cy="4968552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5119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399</Words>
  <Application>Microsoft Office PowerPoint</Application>
  <PresentationFormat>Presentación en pantalla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WINDOWS XP Recorrido Básico </vt:lpstr>
      <vt:lpstr>El Escritorio </vt:lpstr>
      <vt:lpstr>Escritorio II</vt:lpstr>
      <vt:lpstr>boton izquierdo para seleccionar un icono o ventana clic para desplazar un icono o ventana clic y arrastrar para abrir programas doble clic  boton derecho para  abrir el menú contextual clic rueda del botón central. Rodar o clic y arrastrar  </vt:lpstr>
      <vt:lpstr>Las ventanas</vt:lpstr>
      <vt:lpstr>Mi PC </vt:lpstr>
      <vt:lpstr>Wordpad (tratamiento de texto</vt:lpstr>
      <vt:lpstr>Paint (programa de dibujo</vt:lpstr>
      <vt:lpstr>Internet explore</vt:lpstr>
      <vt:lpstr>Outlook (correo electrónico)</vt:lpstr>
      <vt:lpstr>varios</vt:lpstr>
      <vt:lpstr>Acciones comunes</vt:lpstr>
    </vt:vector>
  </TitlesOfParts>
  <Company>EvoSistemasGP®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/-/ GP /-/</dc:creator>
  <cp:lastModifiedBy>/-/ GP /-/</cp:lastModifiedBy>
  <cp:revision>25</cp:revision>
  <dcterms:created xsi:type="dcterms:W3CDTF">2011-11-07T13:38:16Z</dcterms:created>
  <dcterms:modified xsi:type="dcterms:W3CDTF">2011-11-14T12:02:32Z</dcterms:modified>
</cp:coreProperties>
</file>